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8"/>
  </p:notesMasterIdLst>
  <p:sldIdLst>
    <p:sldId id="256" r:id="rId5"/>
    <p:sldId id="259" r:id="rId6"/>
    <p:sldId id="286" r:id="rId7"/>
    <p:sldId id="260" r:id="rId8"/>
    <p:sldId id="287" r:id="rId9"/>
    <p:sldId id="288" r:id="rId10"/>
    <p:sldId id="291" r:id="rId11"/>
    <p:sldId id="292" r:id="rId12"/>
    <p:sldId id="295" r:id="rId13"/>
    <p:sldId id="294" r:id="rId14"/>
    <p:sldId id="290" r:id="rId15"/>
    <p:sldId id="289" r:id="rId16"/>
    <p:sldId id="285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C8E20A8-5F29-475D-9720-BAD527CCE333}" v="452" dt="2024-02-27T14:47:57.46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9" autoAdjust="0"/>
    <p:restoredTop sz="94660"/>
  </p:normalViewPr>
  <p:slideViewPr>
    <p:cSldViewPr snapToGrid="0">
      <p:cViewPr varScale="1">
        <p:scale>
          <a:sx n="82" d="100"/>
          <a:sy n="82" d="100"/>
        </p:scale>
        <p:origin x="4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n Nienhuis" userId="2c6c04f1-77c7-44b5-a463-93386779ab63" providerId="ADAL" clId="{8C8E20A8-5F29-475D-9720-BAD527CCE333}"/>
    <pc:docChg chg="undo redo custSel addSld delSld modSld sldOrd">
      <pc:chgData name="Ben Nienhuis" userId="2c6c04f1-77c7-44b5-a463-93386779ab63" providerId="ADAL" clId="{8C8E20A8-5F29-475D-9720-BAD527CCE333}" dt="2024-02-27T14:48:45.898" v="1300" actId="20577"/>
      <pc:docMkLst>
        <pc:docMk/>
      </pc:docMkLst>
      <pc:sldChg chg="modSp mod modAnim">
        <pc:chgData name="Ben Nienhuis" userId="2c6c04f1-77c7-44b5-a463-93386779ab63" providerId="ADAL" clId="{8C8E20A8-5F29-475D-9720-BAD527CCE333}" dt="2024-02-27T13:36:44.328" v="447" actId="20577"/>
        <pc:sldMkLst>
          <pc:docMk/>
          <pc:sldMk cId="679123513" sldId="260"/>
        </pc:sldMkLst>
        <pc:spChg chg="mod">
          <ac:chgData name="Ben Nienhuis" userId="2c6c04f1-77c7-44b5-a463-93386779ab63" providerId="ADAL" clId="{8C8E20A8-5F29-475D-9720-BAD527CCE333}" dt="2024-02-27T13:36:44.328" v="447" actId="20577"/>
          <ac:spMkLst>
            <pc:docMk/>
            <pc:sldMk cId="679123513" sldId="260"/>
            <ac:spMk id="3" creationId="{B6CAD3B0-4A95-77E6-7746-D83C2B557A80}"/>
          </ac:spMkLst>
        </pc:spChg>
      </pc:sldChg>
      <pc:sldChg chg="del">
        <pc:chgData name="Ben Nienhuis" userId="2c6c04f1-77c7-44b5-a463-93386779ab63" providerId="ADAL" clId="{8C8E20A8-5F29-475D-9720-BAD527CCE333}" dt="2024-02-27T13:27:45.377" v="110" actId="47"/>
        <pc:sldMkLst>
          <pc:docMk/>
          <pc:sldMk cId="978764789" sldId="263"/>
        </pc:sldMkLst>
      </pc:sldChg>
      <pc:sldChg chg="del">
        <pc:chgData name="Ben Nienhuis" userId="2c6c04f1-77c7-44b5-a463-93386779ab63" providerId="ADAL" clId="{8C8E20A8-5F29-475D-9720-BAD527CCE333}" dt="2024-02-27T13:27:47.807" v="112" actId="47"/>
        <pc:sldMkLst>
          <pc:docMk/>
          <pc:sldMk cId="2305622722" sldId="265"/>
        </pc:sldMkLst>
      </pc:sldChg>
      <pc:sldChg chg="del">
        <pc:chgData name="Ben Nienhuis" userId="2c6c04f1-77c7-44b5-a463-93386779ab63" providerId="ADAL" clId="{8C8E20A8-5F29-475D-9720-BAD527CCE333}" dt="2024-02-27T13:27:49.500" v="114" actId="47"/>
        <pc:sldMkLst>
          <pc:docMk/>
          <pc:sldMk cId="2161189148" sldId="267"/>
        </pc:sldMkLst>
      </pc:sldChg>
      <pc:sldChg chg="del">
        <pc:chgData name="Ben Nienhuis" userId="2c6c04f1-77c7-44b5-a463-93386779ab63" providerId="ADAL" clId="{8C8E20A8-5F29-475D-9720-BAD527CCE333}" dt="2024-02-27T13:27:46.036" v="111" actId="47"/>
        <pc:sldMkLst>
          <pc:docMk/>
          <pc:sldMk cId="2132449055" sldId="273"/>
        </pc:sldMkLst>
      </pc:sldChg>
      <pc:sldChg chg="del">
        <pc:chgData name="Ben Nienhuis" userId="2c6c04f1-77c7-44b5-a463-93386779ab63" providerId="ADAL" clId="{8C8E20A8-5F29-475D-9720-BAD527CCE333}" dt="2024-02-27T13:27:48.387" v="113" actId="47"/>
        <pc:sldMkLst>
          <pc:docMk/>
          <pc:sldMk cId="3678477777" sldId="274"/>
        </pc:sldMkLst>
      </pc:sldChg>
      <pc:sldChg chg="del">
        <pc:chgData name="Ben Nienhuis" userId="2c6c04f1-77c7-44b5-a463-93386779ab63" providerId="ADAL" clId="{8C8E20A8-5F29-475D-9720-BAD527CCE333}" dt="2024-02-27T13:27:51.163" v="116" actId="47"/>
        <pc:sldMkLst>
          <pc:docMk/>
          <pc:sldMk cId="4031239844" sldId="275"/>
        </pc:sldMkLst>
      </pc:sldChg>
      <pc:sldChg chg="del">
        <pc:chgData name="Ben Nienhuis" userId="2c6c04f1-77c7-44b5-a463-93386779ab63" providerId="ADAL" clId="{8C8E20A8-5F29-475D-9720-BAD527CCE333}" dt="2024-02-27T13:27:56.027" v="119" actId="47"/>
        <pc:sldMkLst>
          <pc:docMk/>
          <pc:sldMk cId="3659746662" sldId="281"/>
        </pc:sldMkLst>
      </pc:sldChg>
      <pc:sldChg chg="del">
        <pc:chgData name="Ben Nienhuis" userId="2c6c04f1-77c7-44b5-a463-93386779ab63" providerId="ADAL" clId="{8C8E20A8-5F29-475D-9720-BAD527CCE333}" dt="2024-02-27T13:27:51.901" v="117" actId="47"/>
        <pc:sldMkLst>
          <pc:docMk/>
          <pc:sldMk cId="257417637" sldId="282"/>
        </pc:sldMkLst>
      </pc:sldChg>
      <pc:sldChg chg="del">
        <pc:chgData name="Ben Nienhuis" userId="2c6c04f1-77c7-44b5-a463-93386779ab63" providerId="ADAL" clId="{8C8E20A8-5F29-475D-9720-BAD527CCE333}" dt="2024-02-27T13:27:50.272" v="115" actId="47"/>
        <pc:sldMkLst>
          <pc:docMk/>
          <pc:sldMk cId="3228714610" sldId="283"/>
        </pc:sldMkLst>
      </pc:sldChg>
      <pc:sldChg chg="del">
        <pc:chgData name="Ben Nienhuis" userId="2c6c04f1-77c7-44b5-a463-93386779ab63" providerId="ADAL" clId="{8C8E20A8-5F29-475D-9720-BAD527CCE333}" dt="2024-02-27T13:27:52.450" v="118" actId="47"/>
        <pc:sldMkLst>
          <pc:docMk/>
          <pc:sldMk cId="2399554202" sldId="284"/>
        </pc:sldMkLst>
      </pc:sldChg>
      <pc:sldChg chg="add">
        <pc:chgData name="Ben Nienhuis" userId="2c6c04f1-77c7-44b5-a463-93386779ab63" providerId="ADAL" clId="{8C8E20A8-5F29-475D-9720-BAD527CCE333}" dt="2024-02-27T13:27:28.096" v="104" actId="2890"/>
        <pc:sldMkLst>
          <pc:docMk/>
          <pc:sldMk cId="3137810841" sldId="285"/>
        </pc:sldMkLst>
      </pc:sldChg>
      <pc:sldChg chg="add ord modAnim">
        <pc:chgData name="Ben Nienhuis" userId="2c6c04f1-77c7-44b5-a463-93386779ab63" providerId="ADAL" clId="{8C8E20A8-5F29-475D-9720-BAD527CCE333}" dt="2024-02-27T13:35:34.745" v="374"/>
        <pc:sldMkLst>
          <pc:docMk/>
          <pc:sldMk cId="739404211" sldId="286"/>
        </pc:sldMkLst>
      </pc:sldChg>
      <pc:sldChg chg="modSp add mod">
        <pc:chgData name="Ben Nienhuis" userId="2c6c04f1-77c7-44b5-a463-93386779ab63" providerId="ADAL" clId="{8C8E20A8-5F29-475D-9720-BAD527CCE333}" dt="2024-02-27T13:40:15.805" v="729" actId="20577"/>
        <pc:sldMkLst>
          <pc:docMk/>
          <pc:sldMk cId="1295541875" sldId="287"/>
        </pc:sldMkLst>
        <pc:spChg chg="mod">
          <ac:chgData name="Ben Nienhuis" userId="2c6c04f1-77c7-44b5-a463-93386779ab63" providerId="ADAL" clId="{8C8E20A8-5F29-475D-9720-BAD527CCE333}" dt="2024-02-27T13:40:15.805" v="729" actId="20577"/>
          <ac:spMkLst>
            <pc:docMk/>
            <pc:sldMk cId="1295541875" sldId="287"/>
            <ac:spMk id="3" creationId="{ACE7D339-FD5A-9EB8-E0CC-F6C85F732860}"/>
          </ac:spMkLst>
        </pc:spChg>
      </pc:sldChg>
      <pc:sldChg chg="addSp delSp modSp add mod">
        <pc:chgData name="Ben Nienhuis" userId="2c6c04f1-77c7-44b5-a463-93386779ab63" providerId="ADAL" clId="{8C8E20A8-5F29-475D-9720-BAD527CCE333}" dt="2024-02-27T14:20:57.286" v="871" actId="20577"/>
        <pc:sldMkLst>
          <pc:docMk/>
          <pc:sldMk cId="1489888787" sldId="288"/>
        </pc:sldMkLst>
        <pc:spChg chg="mod">
          <ac:chgData name="Ben Nienhuis" userId="2c6c04f1-77c7-44b5-a463-93386779ab63" providerId="ADAL" clId="{8C8E20A8-5F29-475D-9720-BAD527CCE333}" dt="2024-02-27T13:42:11.732" v="738" actId="6549"/>
          <ac:spMkLst>
            <pc:docMk/>
            <pc:sldMk cId="1489888787" sldId="288"/>
            <ac:spMk id="3" creationId="{A091469E-8040-122A-AD88-227C7F062045}"/>
          </ac:spMkLst>
        </pc:spChg>
        <pc:spChg chg="add mod">
          <ac:chgData name="Ben Nienhuis" userId="2c6c04f1-77c7-44b5-a463-93386779ab63" providerId="ADAL" clId="{8C8E20A8-5F29-475D-9720-BAD527CCE333}" dt="2024-02-27T14:20:57.286" v="871" actId="20577"/>
          <ac:spMkLst>
            <pc:docMk/>
            <pc:sldMk cId="1489888787" sldId="288"/>
            <ac:spMk id="8" creationId="{12A085F1-73BF-190F-8716-7F046ED9B417}"/>
          </ac:spMkLst>
        </pc:spChg>
        <pc:picChg chg="del">
          <ac:chgData name="Ben Nienhuis" userId="2c6c04f1-77c7-44b5-a463-93386779ab63" providerId="ADAL" clId="{8C8E20A8-5F29-475D-9720-BAD527CCE333}" dt="2024-02-27T13:42:01.269" v="735" actId="478"/>
          <ac:picMkLst>
            <pc:docMk/>
            <pc:sldMk cId="1489888787" sldId="288"/>
            <ac:picMk id="4" creationId="{48718842-443C-4125-1303-7F184CFDEF8B}"/>
          </ac:picMkLst>
        </pc:picChg>
        <pc:picChg chg="del">
          <ac:chgData name="Ben Nienhuis" userId="2c6c04f1-77c7-44b5-a463-93386779ab63" providerId="ADAL" clId="{8C8E20A8-5F29-475D-9720-BAD527CCE333}" dt="2024-02-27T13:41:59.827" v="734" actId="478"/>
          <ac:picMkLst>
            <pc:docMk/>
            <pc:sldMk cId="1489888787" sldId="288"/>
            <ac:picMk id="5" creationId="{C1C6F070-8373-9A6D-1887-0B8B0D0E26FD}"/>
          </ac:picMkLst>
        </pc:picChg>
        <pc:picChg chg="add mod ord">
          <ac:chgData name="Ben Nienhuis" userId="2c6c04f1-77c7-44b5-a463-93386779ab63" providerId="ADAL" clId="{8C8E20A8-5F29-475D-9720-BAD527CCE333}" dt="2024-02-27T13:42:31.223" v="743" actId="14100"/>
          <ac:picMkLst>
            <pc:docMk/>
            <pc:sldMk cId="1489888787" sldId="288"/>
            <ac:picMk id="7" creationId="{E664C47B-4CAB-01C5-AF59-A5E170056D1D}"/>
          </ac:picMkLst>
        </pc:picChg>
      </pc:sldChg>
      <pc:sldChg chg="modSp add mod">
        <pc:chgData name="Ben Nienhuis" userId="2c6c04f1-77c7-44b5-a463-93386779ab63" providerId="ADAL" clId="{8C8E20A8-5F29-475D-9720-BAD527CCE333}" dt="2024-02-27T14:48:45.898" v="1300" actId="20577"/>
        <pc:sldMkLst>
          <pc:docMk/>
          <pc:sldMk cId="851128650" sldId="289"/>
        </pc:sldMkLst>
        <pc:spChg chg="mod">
          <ac:chgData name="Ben Nienhuis" userId="2c6c04f1-77c7-44b5-a463-93386779ab63" providerId="ADAL" clId="{8C8E20A8-5F29-475D-9720-BAD527CCE333}" dt="2024-02-27T14:48:45.898" v="1300" actId="20577"/>
          <ac:spMkLst>
            <pc:docMk/>
            <pc:sldMk cId="851128650" sldId="289"/>
            <ac:spMk id="3" creationId="{BEFE27B3-7243-0892-DBF6-FC25A938155C}"/>
          </ac:spMkLst>
        </pc:spChg>
      </pc:sldChg>
      <pc:sldChg chg="addSp delSp modSp add mod">
        <pc:chgData name="Ben Nienhuis" userId="2c6c04f1-77c7-44b5-a463-93386779ab63" providerId="ADAL" clId="{8C8E20A8-5F29-475D-9720-BAD527CCE333}" dt="2024-02-27T14:48:15.561" v="1257" actId="1076"/>
        <pc:sldMkLst>
          <pc:docMk/>
          <pc:sldMk cId="1419255311" sldId="290"/>
        </pc:sldMkLst>
        <pc:spChg chg="mod">
          <ac:chgData name="Ben Nienhuis" userId="2c6c04f1-77c7-44b5-a463-93386779ab63" providerId="ADAL" clId="{8C8E20A8-5F29-475D-9720-BAD527CCE333}" dt="2024-02-27T14:46:24.938" v="1246" actId="14100"/>
          <ac:spMkLst>
            <pc:docMk/>
            <pc:sldMk cId="1419255311" sldId="290"/>
            <ac:spMk id="3" creationId="{7EB5383F-189A-AAB0-8C97-572488B0A1A0}"/>
          </ac:spMkLst>
        </pc:spChg>
        <pc:picChg chg="add del mod ord">
          <ac:chgData name="Ben Nienhuis" userId="2c6c04f1-77c7-44b5-a463-93386779ab63" providerId="ADAL" clId="{8C8E20A8-5F29-475D-9720-BAD527CCE333}" dt="2024-02-27T14:48:15.561" v="1257" actId="1076"/>
          <ac:picMkLst>
            <pc:docMk/>
            <pc:sldMk cId="1419255311" sldId="290"/>
            <ac:picMk id="7" creationId="{159FD8E7-8507-15FD-3614-16A461B3FC06}"/>
          </ac:picMkLst>
        </pc:picChg>
        <pc:picChg chg="add del">
          <ac:chgData name="Ben Nienhuis" userId="2c6c04f1-77c7-44b5-a463-93386779ab63" providerId="ADAL" clId="{8C8E20A8-5F29-475D-9720-BAD527CCE333}" dt="2024-02-27T14:47:56.652" v="1253" actId="478"/>
          <ac:picMkLst>
            <pc:docMk/>
            <pc:sldMk cId="1419255311" sldId="290"/>
            <ac:picMk id="8" creationId="{8D6792BB-69A6-788E-F3C7-891998EE7898}"/>
          </ac:picMkLst>
        </pc:picChg>
      </pc:sldChg>
      <pc:sldChg chg="addSp delSp modSp add mod">
        <pc:chgData name="Ben Nienhuis" userId="2c6c04f1-77c7-44b5-a463-93386779ab63" providerId="ADAL" clId="{8C8E20A8-5F29-475D-9720-BAD527CCE333}" dt="2024-02-27T14:43:42.261" v="1135" actId="1076"/>
        <pc:sldMkLst>
          <pc:docMk/>
          <pc:sldMk cId="1603337813" sldId="291"/>
        </pc:sldMkLst>
        <pc:spChg chg="add mod">
          <ac:chgData name="Ben Nienhuis" userId="2c6c04f1-77c7-44b5-a463-93386779ab63" providerId="ADAL" clId="{8C8E20A8-5F29-475D-9720-BAD527CCE333}" dt="2024-02-27T13:54:05.717" v="787" actId="313"/>
          <ac:spMkLst>
            <pc:docMk/>
            <pc:sldMk cId="1603337813" sldId="291"/>
            <ac:spMk id="8" creationId="{9C5976D3-E65D-5EC4-104C-E8B6CD647379}"/>
          </ac:spMkLst>
        </pc:spChg>
        <pc:picChg chg="add del mod">
          <ac:chgData name="Ben Nienhuis" userId="2c6c04f1-77c7-44b5-a463-93386779ab63" providerId="ADAL" clId="{8C8E20A8-5F29-475D-9720-BAD527CCE333}" dt="2024-02-27T14:43:30.997" v="1132" actId="478"/>
          <ac:picMkLst>
            <pc:docMk/>
            <pc:sldMk cId="1603337813" sldId="291"/>
            <ac:picMk id="5" creationId="{BEB24A92-814D-EDAF-9213-DD7435EAAFCB}"/>
          </ac:picMkLst>
        </pc:picChg>
        <pc:picChg chg="del">
          <ac:chgData name="Ben Nienhuis" userId="2c6c04f1-77c7-44b5-a463-93386779ab63" providerId="ADAL" clId="{8C8E20A8-5F29-475D-9720-BAD527CCE333}" dt="2024-02-27T13:53:19.732" v="745" actId="478"/>
          <ac:picMkLst>
            <pc:docMk/>
            <pc:sldMk cId="1603337813" sldId="291"/>
            <ac:picMk id="7" creationId="{399ABEE0-B80E-E2FD-E30E-BBB4E7FAAEC9}"/>
          </ac:picMkLst>
        </pc:picChg>
        <pc:picChg chg="add mod">
          <ac:chgData name="Ben Nienhuis" userId="2c6c04f1-77c7-44b5-a463-93386779ab63" providerId="ADAL" clId="{8C8E20A8-5F29-475D-9720-BAD527CCE333}" dt="2024-02-27T14:43:42.261" v="1135" actId="1076"/>
          <ac:picMkLst>
            <pc:docMk/>
            <pc:sldMk cId="1603337813" sldId="291"/>
            <ac:picMk id="9" creationId="{905F4D3B-9A7C-65D4-3D1D-CD5B0E7115E0}"/>
          </ac:picMkLst>
        </pc:picChg>
      </pc:sldChg>
      <pc:sldChg chg="addSp delSp modSp add mod">
        <pc:chgData name="Ben Nienhuis" userId="2c6c04f1-77c7-44b5-a463-93386779ab63" providerId="ADAL" clId="{8C8E20A8-5F29-475D-9720-BAD527CCE333}" dt="2024-02-27T14:22:56.780" v="950" actId="1076"/>
        <pc:sldMkLst>
          <pc:docMk/>
          <pc:sldMk cId="1794274469" sldId="292"/>
        </pc:sldMkLst>
        <pc:spChg chg="mod">
          <ac:chgData name="Ben Nienhuis" userId="2c6c04f1-77c7-44b5-a463-93386779ab63" providerId="ADAL" clId="{8C8E20A8-5F29-475D-9720-BAD527CCE333}" dt="2024-02-27T14:22:25.317" v="948" actId="6549"/>
          <ac:spMkLst>
            <pc:docMk/>
            <pc:sldMk cId="1794274469" sldId="292"/>
            <ac:spMk id="8" creationId="{BB993A54-9BDA-D954-3BFA-821C67743483}"/>
          </ac:spMkLst>
        </pc:spChg>
        <pc:picChg chg="add mod">
          <ac:chgData name="Ben Nienhuis" userId="2c6c04f1-77c7-44b5-a463-93386779ab63" providerId="ADAL" clId="{8C8E20A8-5F29-475D-9720-BAD527CCE333}" dt="2024-02-27T14:22:56.780" v="950" actId="1076"/>
          <ac:picMkLst>
            <pc:docMk/>
            <pc:sldMk cId="1794274469" sldId="292"/>
            <ac:picMk id="4" creationId="{65B3A911-4136-2188-2F7C-728E3563458A}"/>
          </ac:picMkLst>
        </pc:picChg>
        <pc:picChg chg="del">
          <ac:chgData name="Ben Nienhuis" userId="2c6c04f1-77c7-44b5-a463-93386779ab63" providerId="ADAL" clId="{8C8E20A8-5F29-475D-9720-BAD527CCE333}" dt="2024-02-27T14:21:34.611" v="876" actId="478"/>
          <ac:picMkLst>
            <pc:docMk/>
            <pc:sldMk cId="1794274469" sldId="292"/>
            <ac:picMk id="5" creationId="{2B7C47DD-6B98-69FB-848A-96DC71D542E9}"/>
          </ac:picMkLst>
        </pc:picChg>
      </pc:sldChg>
      <pc:sldChg chg="add del">
        <pc:chgData name="Ben Nienhuis" userId="2c6c04f1-77c7-44b5-a463-93386779ab63" providerId="ADAL" clId="{8C8E20A8-5F29-475D-9720-BAD527CCE333}" dt="2024-02-27T14:45:25.527" v="1136" actId="47"/>
        <pc:sldMkLst>
          <pc:docMk/>
          <pc:sldMk cId="3085176673" sldId="293"/>
        </pc:sldMkLst>
      </pc:sldChg>
      <pc:sldChg chg="addSp delSp modSp add mod">
        <pc:chgData name="Ben Nienhuis" userId="2c6c04f1-77c7-44b5-a463-93386779ab63" providerId="ADAL" clId="{8C8E20A8-5F29-475D-9720-BAD527CCE333}" dt="2024-02-27T14:37:02.055" v="1131" actId="1076"/>
        <pc:sldMkLst>
          <pc:docMk/>
          <pc:sldMk cId="945964644" sldId="294"/>
        </pc:sldMkLst>
        <pc:spChg chg="mod">
          <ac:chgData name="Ben Nienhuis" userId="2c6c04f1-77c7-44b5-a463-93386779ab63" providerId="ADAL" clId="{8C8E20A8-5F29-475D-9720-BAD527CCE333}" dt="2024-02-27T14:37:02.055" v="1131" actId="1076"/>
          <ac:spMkLst>
            <pc:docMk/>
            <pc:sldMk cId="945964644" sldId="294"/>
            <ac:spMk id="8" creationId="{B7D1D666-B8DF-9ACF-9DDD-22E1B56E2DE1}"/>
          </ac:spMkLst>
        </pc:spChg>
        <pc:picChg chg="add mod">
          <ac:chgData name="Ben Nienhuis" userId="2c6c04f1-77c7-44b5-a463-93386779ab63" providerId="ADAL" clId="{8C8E20A8-5F29-475D-9720-BAD527CCE333}" dt="2024-02-27T14:36:05.213" v="1075" actId="1076"/>
          <ac:picMkLst>
            <pc:docMk/>
            <pc:sldMk cId="945964644" sldId="294"/>
            <ac:picMk id="4" creationId="{AC0744FE-E8EF-5B7F-5E9F-13204EB33DCA}"/>
          </ac:picMkLst>
        </pc:picChg>
        <pc:picChg chg="add del">
          <ac:chgData name="Ben Nienhuis" userId="2c6c04f1-77c7-44b5-a463-93386779ab63" providerId="ADAL" clId="{8C8E20A8-5F29-475D-9720-BAD527CCE333}" dt="2024-02-27T14:36:28.553" v="1079" actId="478"/>
          <ac:picMkLst>
            <pc:docMk/>
            <pc:sldMk cId="945964644" sldId="294"/>
            <ac:picMk id="5" creationId="{367672B2-69CB-597C-9DD2-8127F19B23BE}"/>
          </ac:picMkLst>
        </pc:picChg>
        <pc:picChg chg="add">
          <ac:chgData name="Ben Nienhuis" userId="2c6c04f1-77c7-44b5-a463-93386779ab63" providerId="ADAL" clId="{8C8E20A8-5F29-475D-9720-BAD527CCE333}" dt="2024-02-27T14:36:30.876" v="1080"/>
          <ac:picMkLst>
            <pc:docMk/>
            <pc:sldMk cId="945964644" sldId="294"/>
            <ac:picMk id="7" creationId="{56D113F7-1B19-D811-AD0E-EE657764ABFD}"/>
          </ac:picMkLst>
        </pc:picChg>
      </pc:sldChg>
      <pc:sldChg chg="addSp delSp modSp add mod modAnim">
        <pc:chgData name="Ben Nienhuis" userId="2c6c04f1-77c7-44b5-a463-93386779ab63" providerId="ADAL" clId="{8C8E20A8-5F29-475D-9720-BAD527CCE333}" dt="2024-02-27T14:31:18.310" v="1071" actId="313"/>
        <pc:sldMkLst>
          <pc:docMk/>
          <pc:sldMk cId="4294316260" sldId="295"/>
        </pc:sldMkLst>
        <pc:spChg chg="mod">
          <ac:chgData name="Ben Nienhuis" userId="2c6c04f1-77c7-44b5-a463-93386779ab63" providerId="ADAL" clId="{8C8E20A8-5F29-475D-9720-BAD527CCE333}" dt="2024-02-27T14:31:18.310" v="1071" actId="313"/>
          <ac:spMkLst>
            <pc:docMk/>
            <pc:sldMk cId="4294316260" sldId="295"/>
            <ac:spMk id="8" creationId="{D6DFCCD3-D458-88AE-366A-007379AF95C3}"/>
          </ac:spMkLst>
        </pc:spChg>
        <pc:picChg chg="add mod">
          <ac:chgData name="Ben Nienhuis" userId="2c6c04f1-77c7-44b5-a463-93386779ab63" providerId="ADAL" clId="{8C8E20A8-5F29-475D-9720-BAD527CCE333}" dt="2024-02-27T14:25:40.825" v="1012" actId="1076"/>
          <ac:picMkLst>
            <pc:docMk/>
            <pc:sldMk cId="4294316260" sldId="295"/>
            <ac:picMk id="4" creationId="{3BEC6842-B519-0541-A8E5-5893057C6389}"/>
          </ac:picMkLst>
        </pc:picChg>
        <pc:picChg chg="del">
          <ac:chgData name="Ben Nienhuis" userId="2c6c04f1-77c7-44b5-a463-93386779ab63" providerId="ADAL" clId="{8C8E20A8-5F29-475D-9720-BAD527CCE333}" dt="2024-02-27T14:23:22.726" v="951" actId="478"/>
          <ac:picMkLst>
            <pc:docMk/>
            <pc:sldMk cId="4294316260" sldId="295"/>
            <ac:picMk id="5" creationId="{6DBE374C-F67F-DD8A-4559-A2123780E608}"/>
          </ac:picMkLst>
        </pc:picChg>
        <pc:picChg chg="add mod">
          <ac:chgData name="Ben Nienhuis" userId="2c6c04f1-77c7-44b5-a463-93386779ab63" providerId="ADAL" clId="{8C8E20A8-5F29-475D-9720-BAD527CCE333}" dt="2024-02-27T14:25:33.426" v="1009" actId="14100"/>
          <ac:picMkLst>
            <pc:docMk/>
            <pc:sldMk cId="4294316260" sldId="295"/>
            <ac:picMk id="7" creationId="{BDD5BE85-A4ED-ADFF-18CA-10C7F31FD949}"/>
          </ac:picMkLst>
        </pc:picChg>
        <pc:picChg chg="add mod">
          <ac:chgData name="Ben Nienhuis" userId="2c6c04f1-77c7-44b5-a463-93386779ab63" providerId="ADAL" clId="{8C8E20A8-5F29-475D-9720-BAD527CCE333}" dt="2024-02-27T14:27:29.830" v="1019" actId="931"/>
          <ac:picMkLst>
            <pc:docMk/>
            <pc:sldMk cId="4294316260" sldId="295"/>
            <ac:picMk id="10" creationId="{CA9F78CB-CEA3-BBC3-238B-2791FFF104F7}"/>
          </ac:picMkLst>
        </pc:picChg>
        <pc:picChg chg="add mod">
          <ac:chgData name="Ben Nienhuis" userId="2c6c04f1-77c7-44b5-a463-93386779ab63" providerId="ADAL" clId="{8C8E20A8-5F29-475D-9720-BAD527CCE333}" dt="2024-02-27T14:28:34.008" v="1024" actId="14100"/>
          <ac:picMkLst>
            <pc:docMk/>
            <pc:sldMk cId="4294316260" sldId="295"/>
            <ac:picMk id="12" creationId="{FFC80289-B31D-42F9-EB2A-93A22CE35F42}"/>
          </ac:picMkLst>
        </pc:picChg>
        <pc:picChg chg="add mod">
          <ac:chgData name="Ben Nienhuis" userId="2c6c04f1-77c7-44b5-a463-93386779ab63" providerId="ADAL" clId="{8C8E20A8-5F29-475D-9720-BAD527CCE333}" dt="2024-02-27T14:29:49.732" v="1029" actId="14100"/>
          <ac:picMkLst>
            <pc:docMk/>
            <pc:sldMk cId="4294316260" sldId="295"/>
            <ac:picMk id="14" creationId="{5C1955F6-11BD-E0B1-EC83-0D55FA1081E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413841-7D0E-4ED5-850C-4305C62235CD}" type="datetimeFigureOut">
              <a:rPr lang="nl-NL" smtClean="0"/>
              <a:t>27-2-2024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5DF346-A44A-4795-9EE5-1A420750B105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26871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52905-DD8D-4F61-98BD-F5DF5CC06FC6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46118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5B9C8A-88F8-DE45-7F94-AF63842D4A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7C488BCF-DCFF-9663-E1FE-C8EAB1F2F12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92BC5C30-3F1D-7D5C-4469-3B398BE73BC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5540A34D-9912-A646-4FEA-F4D1946DFC1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52905-DD8D-4F61-98BD-F5DF5CC06FC6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6282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6BA5A0-698D-F0FC-2FD0-20FF525935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949F0390-ACC2-61DA-9D64-4098CEEACF63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9DF3BCDF-1105-86C9-D11A-98532AD228B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9297209-9813-3E1E-DCD2-F8AA8412C81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52905-DD8D-4F61-98BD-F5DF5CC06FC6}" type="slidenum">
              <a:rPr lang="nl-NL" smtClean="0"/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1800403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98E4D02-D30D-3CE3-B3EB-00D52B8BBA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12C630D6-0879-FBD7-3E1C-F9D605EFCBF0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FD211A9C-8199-EE53-C2FD-FA9C94D6BB1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72D09BF-8841-337C-DABD-0A49962B7AB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52905-DD8D-4F61-98BD-F5DF5CC06FC6}" type="slidenum">
              <a:rPr lang="nl-NL" smtClean="0"/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55838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B9C15B-8855-554E-85E9-16F4F411DF8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18A9B9EE-22F7-52FC-70A8-7A2342D335E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1BE8AD12-DCA3-F8CD-56A7-8067325C42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55D5C31-A21F-EA4E-A1C8-E5809276861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52905-DD8D-4F61-98BD-F5DF5CC06FC6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61099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52905-DD8D-4F61-98BD-F5DF5CC06FC6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6514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F8F0D9-8992-904F-7570-A407098D3D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48560ADC-F15C-E443-2350-F672AE379D82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27EB72B6-28CE-9113-E5F5-AFCE7255DE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FCB5A029-E8C5-2DFC-0EB6-858C20E4513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52905-DD8D-4F61-98BD-F5DF5CC06FC6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92234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4DAB262-2CDA-2C6A-017C-661BAD6518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1349EA9C-CDE1-5375-3574-0EF6DCE5790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FA253430-74F1-68DD-7F82-3DADFE56DD7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B56DE397-BEA7-7DEF-AB37-33BA5977B49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52905-DD8D-4F61-98BD-F5DF5CC06FC6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480562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841CB5-2583-7977-98FA-3BD5AAF738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5EA44ED3-F91A-04D6-5D5B-574CB7C32366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7FAC80B0-D24F-F8E4-92D4-B3463219681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3E5164C8-D226-280A-BCEF-42945FD484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52905-DD8D-4F61-98BD-F5DF5CC06FC6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449688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D749B6-B805-7D99-7CE8-B458353EC2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23154E37-97CE-1CDF-8B03-3D0D7487588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879A4A8E-C1FC-313C-ABB5-14AE8641F90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8C2414A4-0D1F-6DA7-E866-12B7DA609E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52905-DD8D-4F61-98BD-F5DF5CC06FC6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4424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3EA35A-D8F5-F651-E899-4C0535507D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A5AB703A-D052-A4A1-21AC-C1B998716DF7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FD95E62D-938A-8B39-0D07-75BBF3E0F58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ABB84F0-26A8-8F79-90B4-E401747E83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52905-DD8D-4F61-98BD-F5DF5CC06FC6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62706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513057-6023-E3AF-77E2-B83B302F7F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>
            <a:extLst>
              <a:ext uri="{FF2B5EF4-FFF2-40B4-BE49-F238E27FC236}">
                <a16:creationId xmlns:a16="http://schemas.microsoft.com/office/drawing/2014/main" id="{C92625EF-5D24-15E3-21B5-181E55CF83E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>
            <a:extLst>
              <a:ext uri="{FF2B5EF4-FFF2-40B4-BE49-F238E27FC236}">
                <a16:creationId xmlns:a16="http://schemas.microsoft.com/office/drawing/2014/main" id="{B0E9E177-8615-8DAA-699F-7231F9959CB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5B23626-A1FF-E4F9-D208-1B48AF5BC58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E52905-DD8D-4F61-98BD-F5DF5CC06FC6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24816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pening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41450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Met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r>
              <a:rPr lang="nl-NL" dirty="0"/>
              <a:t>Verplaats deze vervolgens naar de achtergrond om de tekst te typen.</a:t>
            </a:r>
          </a:p>
        </p:txBody>
      </p:sp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768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diaZonderBe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20000" y="3060000"/>
            <a:ext cx="8280000" cy="720000"/>
          </a:xfrm>
        </p:spPr>
        <p:txBody>
          <a:bodyPr lIns="0" tIns="0" rIns="0" bIns="0" anchor="t" anchorCtr="0">
            <a:noAutofit/>
          </a:bodyPr>
          <a:lstStyle>
            <a:lvl1pPr algn="l">
              <a:defRPr sz="4400" b="1" i="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</a:lstStyle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720000" y="3816000"/>
            <a:ext cx="8280000" cy="720000"/>
          </a:xfrm>
        </p:spPr>
        <p:txBody>
          <a:bodyPr lIns="0" tIns="0" rIns="0" bIns="0">
            <a:noAutofit/>
          </a:bodyPr>
          <a:lstStyle>
            <a:lvl1pPr marL="0" indent="0" algn="l">
              <a:buNone/>
              <a:defRPr sz="2400" baseline="0">
                <a:solidFill>
                  <a:srgbClr val="1E201F"/>
                </a:solidFill>
                <a:latin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  <a:endParaRPr lang="nl-NL" dirty="0"/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055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el en tekst/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pic>
        <p:nvPicPr>
          <p:cNvPr id="6" name="Afbeelding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0818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jdelijke aanduiding voor afbeelding 8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/>
          <a:lstStyle>
            <a:lvl1pPr marL="0" indent="0" algn="l">
              <a:buFontTx/>
              <a:buNone/>
              <a:defRPr sz="1600" baseline="0"/>
            </a:lvl1pPr>
          </a:lstStyle>
          <a:p>
            <a:r>
              <a:rPr lang="nl-NL" dirty="0"/>
              <a:t>Klik op het pictogram in het midden om een achtergrondafbeelding toe te voegen (19,05 x 27 cm). </a:t>
            </a:r>
            <a:br>
              <a:rPr lang="nl-NL" dirty="0"/>
            </a:b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4888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720000" cy="6858000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600" dirty="0"/>
              <a:t> </a:t>
            </a:r>
            <a:endParaRPr lang="nl-NL" dirty="0"/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38861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, tekst en afbeel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36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sp>
        <p:nvSpPr>
          <p:cNvPr id="6" name="Tijdelijke aanduiding voor afbeelding 5"/>
          <p:cNvSpPr>
            <a:spLocks noGrp="1"/>
          </p:cNvSpPr>
          <p:nvPr>
            <p:ph type="pic" sz="quarter" idx="11" hasCustomPrompt="1"/>
          </p:nvPr>
        </p:nvSpPr>
        <p:spPr>
          <a:xfrm>
            <a:off x="6120000" y="0"/>
            <a:ext cx="3600000" cy="685800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</a:lstStyle>
          <a:p>
            <a:r>
              <a:rPr lang="nl-NL" dirty="0"/>
              <a:t>Klik op het pictogram in het midden om een afbeelding toe te voegen (19,05 x 10 cm).</a:t>
            </a:r>
            <a:r>
              <a:rPr lang="nl-NL" sz="1600" dirty="0"/>
              <a:t> </a:t>
            </a:r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0399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4932000" cy="720000"/>
          </a:xfrm>
        </p:spPr>
        <p:txBody>
          <a:bodyPr/>
          <a:lstStyle/>
          <a:p>
            <a:r>
              <a:rPr lang="nl-NL"/>
              <a:t>Klik om stijl te bewerken</a:t>
            </a:r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quarter" idx="10" hasCustomPrompt="1"/>
          </p:nvPr>
        </p:nvSpPr>
        <p:spPr>
          <a:xfrm>
            <a:off x="2088000" y="1476000"/>
            <a:ext cx="7200000" cy="4680000"/>
          </a:xfrm>
        </p:spPr>
        <p:txBody>
          <a:bodyPr/>
          <a:lstStyle/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  <p:pic>
        <p:nvPicPr>
          <p:cNvPr id="5" name="Afbeelding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904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lot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Afbeelding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1130533" y="6142150"/>
            <a:ext cx="4680065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9768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4400" y="0"/>
            <a:ext cx="2459736" cy="6858000"/>
          </a:xfrm>
          <a:prstGeom prst="rect">
            <a:avLst/>
          </a:prstGeom>
        </p:spPr>
      </p:pic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756000" y="576000"/>
            <a:ext cx="9036000" cy="1080000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nl-NL" dirty="0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2052000" y="1728000"/>
            <a:ext cx="7740000" cy="4351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l-NL" dirty="0"/>
              <a:t>Klik om de modelstijlen te bewerken</a:t>
            </a:r>
          </a:p>
          <a:p>
            <a:pPr lvl="1"/>
            <a:r>
              <a:rPr lang="nl-NL" dirty="0"/>
              <a:t>Tweede niveau</a:t>
            </a:r>
          </a:p>
          <a:p>
            <a:pPr lvl="2"/>
            <a:r>
              <a:rPr lang="nl-NL" dirty="0"/>
              <a:t>Derde niveau</a:t>
            </a:r>
          </a:p>
          <a:p>
            <a:pPr lvl="3"/>
            <a:r>
              <a:rPr lang="nl-NL" dirty="0"/>
              <a:t>Vierde niveau</a:t>
            </a:r>
          </a:p>
          <a:p>
            <a:pPr lvl="4"/>
            <a:r>
              <a:rPr lang="nl-NL" dirty="0"/>
              <a:t>Vijfde niveau</a:t>
            </a:r>
          </a:p>
        </p:txBody>
      </p:sp>
    </p:spTree>
    <p:extLst>
      <p:ext uri="{BB962C8B-B14F-4D97-AF65-F5344CB8AC3E}">
        <p14:creationId xmlns:p14="http://schemas.microsoft.com/office/powerpoint/2010/main" val="625692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  <p:sldLayoutId id="2147483653" r:id="rId5"/>
    <p:sldLayoutId id="2147483657" r:id="rId6"/>
    <p:sldLayoutId id="2147483654" r:id="rId7"/>
    <p:sldLayoutId id="2147483655" r:id="rId8"/>
    <p:sldLayoutId id="214748365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1E201F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0" indent="-360000" algn="l" defTabSz="914400" rtl="0" eaLnBrk="1" latinLnBrk="0" hangingPunct="1">
        <a:lnSpc>
          <a:spcPct val="100000"/>
        </a:lnSpc>
        <a:spcBef>
          <a:spcPts val="0"/>
        </a:spcBef>
        <a:buFont typeface="Arial" panose="020B0604020202020204" pitchFamily="34" charset="0"/>
        <a:buChar char="•"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buFontTx/>
        <a:buNone/>
        <a:defRPr sz="2400" kern="1200" baseline="0">
          <a:solidFill>
            <a:srgbClr val="1E201F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E201F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E201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1.jpg"/><Relationship Id="rId5" Type="http://schemas.openxmlformats.org/officeDocument/2006/relationships/image" Target="../media/image10.jp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064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0430A6-355C-BB1D-ECB6-9E76C29CB0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1E6B15-43CD-437E-8EB5-F95156636A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Bemesting Periode 3 23/24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81961D57-371C-A3BA-6CFE-56ABF886F9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69FBB7BE-E079-5F8A-3AF4-DF490493D816}"/>
              </a:ext>
            </a:extLst>
          </p:cNvPr>
          <p:cNvSpPr txBox="1"/>
          <p:nvPr/>
        </p:nvSpPr>
        <p:spPr>
          <a:xfrm>
            <a:off x="1642188" y="1728000"/>
            <a:ext cx="72778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400" dirty="0"/>
          </a:p>
          <a:p>
            <a:endParaRPr lang="nl-NL" sz="2400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B7D1D666-B8DF-9ACF-9DDD-22E1B56E2DE1}"/>
              </a:ext>
            </a:extLst>
          </p:cNvPr>
          <p:cNvSpPr txBox="1"/>
          <p:nvPr/>
        </p:nvSpPr>
        <p:spPr>
          <a:xfrm>
            <a:off x="3234783" y="5894672"/>
            <a:ext cx="5374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Tros 5 en 6 neem je dus niet mee in de resultaten</a:t>
            </a:r>
          </a:p>
        </p:txBody>
      </p:sp>
      <p:pic>
        <p:nvPicPr>
          <p:cNvPr id="7" name="Afbeelding 6">
            <a:extLst>
              <a:ext uri="{FF2B5EF4-FFF2-40B4-BE49-F238E27FC236}">
                <a16:creationId xmlns:a16="http://schemas.microsoft.com/office/drawing/2014/main" id="{56D113F7-1B19-D811-AD0E-EE657764AB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35430" y="1322070"/>
            <a:ext cx="9121140" cy="42138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59646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136E4A-6D76-2EB4-E76F-74AE068113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159FD8E7-8507-15FD-3614-16A461B3FC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19545" y="3816809"/>
            <a:ext cx="3285833" cy="2617092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CC6E886-CD47-87F2-19A9-FB5A2829C9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Bemesting Periode 3 23/24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031F717-76EE-0708-41E4-56506B889A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EE3F7ED0-61B9-40FA-9EA2-FD90B93AD1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92343" y="0"/>
            <a:ext cx="2618792" cy="1964094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9312B38B-7E21-D535-0E97-4ACDB9FA88B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109750" y="4336263"/>
            <a:ext cx="2923922" cy="1945737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7EB5383F-189A-AAB0-8C97-572488B0A1A0}"/>
              </a:ext>
            </a:extLst>
          </p:cNvPr>
          <p:cNvSpPr txBox="1"/>
          <p:nvPr/>
        </p:nvSpPr>
        <p:spPr>
          <a:xfrm>
            <a:off x="1642189" y="1728000"/>
            <a:ext cx="652209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Les 6 Proefveld berekenen en conclusies</a:t>
            </a:r>
          </a:p>
          <a:p>
            <a:endParaRPr lang="nl-NL" sz="2400" dirty="0"/>
          </a:p>
          <a:p>
            <a:r>
              <a:rPr lang="nl-NL" sz="2400" dirty="0"/>
              <a:t>Conclusies trekken</a:t>
            </a:r>
          </a:p>
          <a:p>
            <a:endParaRPr lang="nl-NL" sz="2400" dirty="0"/>
          </a:p>
          <a:p>
            <a:r>
              <a:rPr lang="nl-NL" sz="2400" dirty="0"/>
              <a:t>Pas wanneer je de resultaten hebt gecorrigeerd met de standaard deviatie kun je de conclusies opstellen </a:t>
            </a:r>
          </a:p>
        </p:txBody>
      </p:sp>
    </p:spTree>
    <p:extLst>
      <p:ext uri="{BB962C8B-B14F-4D97-AF65-F5344CB8AC3E}">
        <p14:creationId xmlns:p14="http://schemas.microsoft.com/office/powerpoint/2010/main" val="14192553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F51082-E8ED-2E81-4E35-C1C309612AF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AD7EBC-A4C4-7F22-C7DA-9CADEFC8C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Bemesting Periode 3 23/24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03E9F68-00B1-90AB-2287-D30817A20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D27CD89-050B-0C3B-9BAC-00D48F01353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2343" y="0"/>
            <a:ext cx="2618792" cy="1964094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55D3758C-B4C0-794D-CBD3-B1ABDE4679B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9750" y="4336263"/>
            <a:ext cx="2923922" cy="1945737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BEFE27B3-7243-0892-DBF6-FC25A938155C}"/>
              </a:ext>
            </a:extLst>
          </p:cNvPr>
          <p:cNvSpPr txBox="1"/>
          <p:nvPr/>
        </p:nvSpPr>
        <p:spPr>
          <a:xfrm>
            <a:off x="1642188" y="1728000"/>
            <a:ext cx="727787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Les 6 Proefveld berekenen en conclusies</a:t>
            </a:r>
          </a:p>
          <a:p>
            <a:endParaRPr lang="nl-NL" sz="2400" dirty="0"/>
          </a:p>
          <a:p>
            <a:r>
              <a:rPr lang="nl-NL" sz="2400" dirty="0"/>
              <a:t>Succes met de uitwerking van de proeven!</a:t>
            </a:r>
          </a:p>
        </p:txBody>
      </p:sp>
    </p:spTree>
    <p:extLst>
      <p:ext uri="{BB962C8B-B14F-4D97-AF65-F5344CB8AC3E}">
        <p14:creationId xmlns:p14="http://schemas.microsoft.com/office/powerpoint/2010/main" val="851128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F54067-EB39-BD46-53ED-5A784AD99A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22C377-C509-3572-D54B-B41CFC94C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Bemesting Periode 3 23/24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2ECBA03-4C73-A03A-FA18-6382278D0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771650AC-3778-498B-C356-09F2739A0B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2343" y="0"/>
            <a:ext cx="2618792" cy="1964094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9EEE8CC4-BE56-F1AE-AC03-7D7992233C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9750" y="4336263"/>
            <a:ext cx="2923922" cy="1945737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0412469D-1609-D1F0-2440-B0E3CAB2AEA6}"/>
              </a:ext>
            </a:extLst>
          </p:cNvPr>
          <p:cNvSpPr txBox="1"/>
          <p:nvPr/>
        </p:nvSpPr>
        <p:spPr>
          <a:xfrm>
            <a:off x="1642188" y="1728000"/>
            <a:ext cx="727787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Les 6 Proefveld berekenen en conclusies</a:t>
            </a:r>
          </a:p>
          <a:p>
            <a:endParaRPr lang="nl-NL" sz="2400" dirty="0"/>
          </a:p>
          <a:p>
            <a:r>
              <a:rPr lang="nl-NL" sz="2400" dirty="0"/>
              <a:t>Deze les:</a:t>
            </a:r>
          </a:p>
          <a:p>
            <a:endParaRPr lang="nl-NL" sz="2400" dirty="0"/>
          </a:p>
          <a:p>
            <a:r>
              <a:rPr lang="nl-NL" sz="2400" dirty="0"/>
              <a:t>- Gegevens verzamelen</a:t>
            </a:r>
          </a:p>
          <a:p>
            <a:r>
              <a:rPr lang="nl-NL" sz="2400" dirty="0"/>
              <a:t>- Gegevens verwerken</a:t>
            </a:r>
          </a:p>
          <a:p>
            <a:r>
              <a:rPr lang="nl-NL" sz="2400" dirty="0"/>
              <a:t>- Conclusies trekken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137810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Bemesting Periode 3 23/24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EC80890-B759-1AC9-14D6-6AEC1032B2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51999" y="1728000"/>
            <a:ext cx="8174351" cy="4351338"/>
          </a:xfrm>
        </p:spPr>
        <p:txBody>
          <a:bodyPr/>
          <a:lstStyle/>
          <a:p>
            <a:pPr indent="0">
              <a:buNone/>
            </a:pPr>
            <a:r>
              <a:rPr lang="nl-NL" dirty="0"/>
              <a:t>Telen op kwaliteit / Proefveldtechniek</a:t>
            </a:r>
          </a:p>
          <a:p>
            <a:r>
              <a:rPr lang="nl-NL" dirty="0"/>
              <a:t>Les 1 19/01 Nakijken toets en Introductie Blok 3</a:t>
            </a:r>
          </a:p>
          <a:p>
            <a:r>
              <a:rPr lang="nl-NL" dirty="0"/>
              <a:t>Les 2 26/01 Proefveldtechniek practicum</a:t>
            </a:r>
            <a:endParaRPr lang="nl-NL" sz="1400" dirty="0"/>
          </a:p>
          <a:p>
            <a:r>
              <a:rPr lang="nl-NL" dirty="0"/>
              <a:t>Les 3 09/02 Telen op kwaliteit</a:t>
            </a:r>
          </a:p>
          <a:p>
            <a:r>
              <a:rPr lang="nl-NL" dirty="0"/>
              <a:t>Les 4 16/02 Telen op kwaliteit</a:t>
            </a:r>
          </a:p>
          <a:p>
            <a:r>
              <a:rPr lang="nl-NL" dirty="0"/>
              <a:t>Les 5 01/03 Proefveldtechniek op grote schaal</a:t>
            </a:r>
          </a:p>
          <a:p>
            <a:r>
              <a:rPr lang="nl-NL" dirty="0"/>
              <a:t>Les 6 08/03 Proefveldtechniek	berekenen &amp; conclusies</a:t>
            </a:r>
          </a:p>
          <a:p>
            <a:r>
              <a:rPr lang="nl-NL" dirty="0"/>
              <a:t>Les 7 15/03 Toets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FC1F05E-BBD5-782C-36A6-511A8DBD7B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2343" y="0"/>
            <a:ext cx="2618792" cy="1964094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EB7CEDE5-DE37-3A0A-DF43-81CCB0E95E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9750" y="4336263"/>
            <a:ext cx="2923922" cy="19457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583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A8A18C3-DDCF-E337-CDD3-E8D75F0162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3E9253-C6EE-6B0F-6493-697D745DFD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Bemesting Periode 3 23/24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9B562B11-5630-1DB1-E7C2-30117C940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B4B2A85D-66F9-063D-05C5-F6C85FA849C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2343" y="0"/>
            <a:ext cx="2618792" cy="1964094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EDA947D4-0464-1B53-080B-05F0ABF98B3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9750" y="4336263"/>
            <a:ext cx="2923922" cy="1945737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E86B1CCD-0291-2084-0125-537D8811E729}"/>
              </a:ext>
            </a:extLst>
          </p:cNvPr>
          <p:cNvSpPr txBox="1"/>
          <p:nvPr/>
        </p:nvSpPr>
        <p:spPr>
          <a:xfrm>
            <a:off x="1642188" y="1728000"/>
            <a:ext cx="727787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Les 6 Proefveld berekenen en conclusies</a:t>
            </a:r>
          </a:p>
          <a:p>
            <a:endParaRPr lang="nl-NL" sz="2400" dirty="0"/>
          </a:p>
          <a:p>
            <a:r>
              <a:rPr lang="nl-NL" sz="2400" dirty="0"/>
              <a:t>Deze les:</a:t>
            </a:r>
          </a:p>
          <a:p>
            <a:endParaRPr lang="nl-NL" sz="2400" dirty="0"/>
          </a:p>
          <a:p>
            <a:r>
              <a:rPr lang="nl-NL" sz="2400" dirty="0"/>
              <a:t>- Gegevens verzamelen</a:t>
            </a:r>
          </a:p>
          <a:p>
            <a:r>
              <a:rPr lang="nl-NL" sz="2400" dirty="0"/>
              <a:t>- Gegevens verwerken</a:t>
            </a:r>
          </a:p>
          <a:p>
            <a:r>
              <a:rPr lang="nl-NL" sz="2400" dirty="0"/>
              <a:t>- Conclusies trekken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739404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Bemesting Periode 3 23/24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EC80890-B759-1AC9-14D6-6AEC1032B2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DFC1F05E-BBD5-782C-36A6-511A8DBD7B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2343" y="0"/>
            <a:ext cx="2618792" cy="1964094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EB7CEDE5-DE37-3A0A-DF43-81CCB0E95E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9750" y="4336263"/>
            <a:ext cx="2923922" cy="1945737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B6CAD3B0-4A95-77E6-7746-D83C2B557A80}"/>
              </a:ext>
            </a:extLst>
          </p:cNvPr>
          <p:cNvSpPr txBox="1"/>
          <p:nvPr/>
        </p:nvSpPr>
        <p:spPr>
          <a:xfrm>
            <a:off x="1558212" y="1728000"/>
            <a:ext cx="7277877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Les 6 Proefveld berekenen en conclusies</a:t>
            </a:r>
          </a:p>
          <a:p>
            <a:endParaRPr lang="nl-NL" sz="2400" dirty="0"/>
          </a:p>
          <a:p>
            <a:r>
              <a:rPr lang="nl-NL" sz="2400" dirty="0"/>
              <a:t>Gegevens verzamelen</a:t>
            </a:r>
          </a:p>
          <a:p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Essentieel voor elk proefveld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Bepaal voor het planten welke gegevens je wilt verzamelen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Hou een logboek bij met o.a. de werkzaamheden en klimaat data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Opbrengst data zijn het meest relevant en moeten nauwkeurig worden geregistreerd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Bepaal of je alleen de middelste rijen meet of het hele </a:t>
            </a:r>
            <a:r>
              <a:rPr lang="nl-NL" sz="2400" dirty="0" err="1"/>
              <a:t>nettoveldje</a:t>
            </a:r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679123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A8FE852-5660-9FE2-B4B3-99B887D873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AD350D1-FA0F-72F6-A99A-EA5463479F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Bemesting Periode 3 23/24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F15DEAD-3B39-5DFC-4338-490E1E240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805976F-558F-0FDA-0030-58EFAF9334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92343" y="0"/>
            <a:ext cx="2618792" cy="1964094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54E3D498-F8FE-35C5-FCF8-3CD053D21D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09750" y="4336263"/>
            <a:ext cx="2923922" cy="1945737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ACE7D339-FD5A-9EB8-E0CC-F6C85F732860}"/>
              </a:ext>
            </a:extLst>
          </p:cNvPr>
          <p:cNvSpPr txBox="1"/>
          <p:nvPr/>
        </p:nvSpPr>
        <p:spPr>
          <a:xfrm>
            <a:off x="1642188" y="1728000"/>
            <a:ext cx="7277877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Les 6 Proefveld berekenen en conclusies</a:t>
            </a:r>
          </a:p>
          <a:p>
            <a:endParaRPr lang="nl-NL" sz="2400" dirty="0"/>
          </a:p>
          <a:p>
            <a:r>
              <a:rPr lang="nl-NL" sz="2400" dirty="0"/>
              <a:t>Gegevens verwerken</a:t>
            </a:r>
          </a:p>
          <a:p>
            <a:endParaRPr lang="nl-NL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Het zou eenvoudig zijn op een simpele manier gemiddeldes te berekenen maar dat is helaas niet altijd juist.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We hebben altijd wel te maken met een door omstandigheden afwijkend veldje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nl-NL" sz="2400" dirty="0"/>
              <a:t>We gebruiken daarom een statische analyse methode om die afwijking eruit te halen</a:t>
            </a:r>
          </a:p>
        </p:txBody>
      </p:sp>
    </p:spTree>
    <p:extLst>
      <p:ext uri="{BB962C8B-B14F-4D97-AF65-F5344CB8AC3E}">
        <p14:creationId xmlns:p14="http://schemas.microsoft.com/office/powerpoint/2010/main" val="1295541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517ACA4-D11B-AAB8-C596-B5A9F8A7F1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E664C47B-4CAB-01C5-AF59-A5E170056D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2229" y="898523"/>
            <a:ext cx="9246636" cy="554892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C9CC7EED-DB45-74AD-B2E1-7C82B8B880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Bemesting Periode 3 23/24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0658F016-F719-D079-BA80-6B33467033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A091469E-8040-122A-AD88-227C7F062045}"/>
              </a:ext>
            </a:extLst>
          </p:cNvPr>
          <p:cNvSpPr txBox="1"/>
          <p:nvPr/>
        </p:nvSpPr>
        <p:spPr>
          <a:xfrm>
            <a:off x="1642188" y="1728000"/>
            <a:ext cx="72778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400" dirty="0"/>
          </a:p>
          <a:p>
            <a:endParaRPr lang="nl-NL" sz="2400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12A085F1-73BF-190F-8716-7F046ED9B417}"/>
              </a:ext>
            </a:extLst>
          </p:cNvPr>
          <p:cNvSpPr txBox="1"/>
          <p:nvPr/>
        </p:nvSpPr>
        <p:spPr>
          <a:xfrm>
            <a:off x="9442580" y="4096139"/>
            <a:ext cx="23606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rgbClr val="FF0000"/>
                </a:solidFill>
              </a:rPr>
              <a:t>X= gemiddelde</a:t>
            </a:r>
          </a:p>
          <a:p>
            <a:r>
              <a:rPr lang="nl-NL" dirty="0">
                <a:solidFill>
                  <a:srgbClr val="FF0000"/>
                </a:solidFill>
              </a:rPr>
              <a:t>De meest linkse en meest rechtse resultaten nemen we niet mee.</a:t>
            </a:r>
          </a:p>
        </p:txBody>
      </p:sp>
    </p:spTree>
    <p:extLst>
      <p:ext uri="{BB962C8B-B14F-4D97-AF65-F5344CB8AC3E}">
        <p14:creationId xmlns:p14="http://schemas.microsoft.com/office/powerpoint/2010/main" val="1489888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F54056-7808-C2E8-F38C-1D1722428D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BE986E-D5B7-6188-E685-E47AFE392B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Bemesting Periode 3 23/24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5A987D87-DAF7-0B7B-8B6C-C88EF93C8D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6DA9360-4132-3830-D9F3-E90BD7EB44CC}"/>
              </a:ext>
            </a:extLst>
          </p:cNvPr>
          <p:cNvSpPr txBox="1"/>
          <p:nvPr/>
        </p:nvSpPr>
        <p:spPr>
          <a:xfrm>
            <a:off x="1642188" y="1728000"/>
            <a:ext cx="72778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400" dirty="0"/>
          </a:p>
          <a:p>
            <a:endParaRPr lang="nl-NL" sz="2400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9C5976D3-E65D-5EC4-104C-E8B6CD647379}"/>
              </a:ext>
            </a:extLst>
          </p:cNvPr>
          <p:cNvSpPr txBox="1"/>
          <p:nvPr/>
        </p:nvSpPr>
        <p:spPr>
          <a:xfrm>
            <a:off x="4935894" y="5645020"/>
            <a:ext cx="53744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Zie verzamelarangement voor rekenhulp</a:t>
            </a:r>
          </a:p>
        </p:txBody>
      </p:sp>
      <p:pic>
        <p:nvPicPr>
          <p:cNvPr id="9" name="Afbeelding 8">
            <a:extLst>
              <a:ext uri="{FF2B5EF4-FFF2-40B4-BE49-F238E27FC236}">
                <a16:creationId xmlns:a16="http://schemas.microsoft.com/office/drawing/2014/main" id="{905F4D3B-9A7C-65D4-3D1D-CD5B0E7115E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88908" y="1459075"/>
            <a:ext cx="8103092" cy="3939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33378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0066B1-0DF3-54C5-A515-88C05F7A86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1E66A69-A6E4-EF88-0B81-06479F6937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Bemesting Periode 3 23/24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67351442-5792-9912-6143-A83E2B2778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CEC049C9-45C6-C079-3FE8-9DD1FEBF79BF}"/>
              </a:ext>
            </a:extLst>
          </p:cNvPr>
          <p:cNvSpPr txBox="1"/>
          <p:nvPr/>
        </p:nvSpPr>
        <p:spPr>
          <a:xfrm>
            <a:off x="1642188" y="1728000"/>
            <a:ext cx="72778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400" dirty="0"/>
          </a:p>
          <a:p>
            <a:endParaRPr lang="nl-NL" sz="2400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BB993A54-9BDA-D954-3BFA-821C67743483}"/>
              </a:ext>
            </a:extLst>
          </p:cNvPr>
          <p:cNvSpPr txBox="1"/>
          <p:nvPr/>
        </p:nvSpPr>
        <p:spPr>
          <a:xfrm>
            <a:off x="4935894" y="5645020"/>
            <a:ext cx="5374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Voorbeeld meeting 9 2</a:t>
            </a:r>
            <a:r>
              <a:rPr lang="nl-NL" baseline="30000" dirty="0"/>
              <a:t>e</a:t>
            </a:r>
            <a:r>
              <a:rPr lang="nl-NL" dirty="0"/>
              <a:t> trossen van een nieuw tomaten ras</a:t>
            </a: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65B3A911-4136-2188-2F7C-728E356345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65585" y="1417267"/>
            <a:ext cx="6682740" cy="40157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42744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5A2474-7B6F-E450-4798-D39ED09744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FFBB18-DE9F-0789-390B-27272DBA0F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dirty="0"/>
              <a:t>Bemesting Periode 3 23/24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18AE7CD0-5282-1939-5EBC-444907B9DD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  <a:p>
            <a:endParaRPr lang="nl-NL" dirty="0"/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470293DC-6FB7-153E-D019-E25B36F0ABE4}"/>
              </a:ext>
            </a:extLst>
          </p:cNvPr>
          <p:cNvSpPr txBox="1"/>
          <p:nvPr/>
        </p:nvSpPr>
        <p:spPr>
          <a:xfrm>
            <a:off x="1642188" y="1728000"/>
            <a:ext cx="727787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400" dirty="0"/>
          </a:p>
          <a:p>
            <a:endParaRPr lang="nl-NL" sz="2400" dirty="0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D6DFCCD3-D458-88AE-366A-007379AF95C3}"/>
              </a:ext>
            </a:extLst>
          </p:cNvPr>
          <p:cNvSpPr txBox="1"/>
          <p:nvPr/>
        </p:nvSpPr>
        <p:spPr>
          <a:xfrm>
            <a:off x="4935894" y="5635669"/>
            <a:ext cx="53744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Resultaten voor aantal en gewicht in grafiek, kies alleen de </a:t>
            </a:r>
            <a:r>
              <a:rPr lang="nl-NL" dirty="0" err="1"/>
              <a:t>representatieven</a:t>
            </a:r>
            <a:endParaRPr lang="nl-NL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3BEC6842-B519-0541-A8E5-5893057C63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08162" y="1281041"/>
            <a:ext cx="4941650" cy="3888117"/>
          </a:xfrm>
          <a:prstGeom prst="rect">
            <a:avLst/>
          </a:prstGeom>
        </p:spPr>
      </p:pic>
      <p:pic>
        <p:nvPicPr>
          <p:cNvPr id="7" name="Afbeelding 6">
            <a:extLst>
              <a:ext uri="{FF2B5EF4-FFF2-40B4-BE49-F238E27FC236}">
                <a16:creationId xmlns:a16="http://schemas.microsoft.com/office/drawing/2014/main" id="{BDD5BE85-A4ED-ADFF-18CA-10C7F31FD94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0734" y="1281042"/>
            <a:ext cx="4941650" cy="3888117"/>
          </a:xfrm>
          <a:prstGeom prst="rect">
            <a:avLst/>
          </a:prstGeom>
        </p:spPr>
      </p:pic>
      <p:pic>
        <p:nvPicPr>
          <p:cNvPr id="12" name="Afbeelding 11" descr="Afbeelding met diagram, lijn, Perceel, tekst&#10;&#10;Automatisch gegenereerde beschrijving">
            <a:extLst>
              <a:ext uri="{FF2B5EF4-FFF2-40B4-BE49-F238E27FC236}">
                <a16:creationId xmlns:a16="http://schemas.microsoft.com/office/drawing/2014/main" id="{FFC80289-B31D-42F9-EB2A-93A22CE35F4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734" y="1281041"/>
            <a:ext cx="4941650" cy="3863139"/>
          </a:xfrm>
          <a:prstGeom prst="rect">
            <a:avLst/>
          </a:prstGeom>
        </p:spPr>
      </p:pic>
      <p:pic>
        <p:nvPicPr>
          <p:cNvPr id="14" name="Afbeelding 13" descr="Afbeelding met diagram, Perceel, schermopname, lijn&#10;&#10;Automatisch gegenereerde beschrijving">
            <a:extLst>
              <a:ext uri="{FF2B5EF4-FFF2-40B4-BE49-F238E27FC236}">
                <a16:creationId xmlns:a16="http://schemas.microsoft.com/office/drawing/2014/main" id="{5C1955F6-11BD-E0B1-EC83-0D55FA1081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8162" y="1281041"/>
            <a:ext cx="4941650" cy="3887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316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theme/theme1.xml><?xml version="1.0" encoding="utf-8"?>
<a:theme xmlns:a="http://schemas.openxmlformats.org/drawingml/2006/main" name="Achtergroen PP van zone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GroeneWel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chtergroen PP van zone" id="{675F9B1A-8E97-4866-B654-6E773CF2DE0C}" vid="{D9F01F32-646D-4132-95FB-6653F27EA7E4}"/>
    </a:ext>
  </a:extLst>
</a:theme>
</file>

<file path=ppt/theme/theme2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cb1c85b-b197-48cd-8bb1-fe9e9ee0096b">
      <Terms xmlns="http://schemas.microsoft.com/office/infopath/2007/PartnerControls"/>
    </lcf76f155ced4ddcb4097134ff3c332f>
    <TaxCatchAll xmlns="414a8a67-acf6-4b09-bb49-f84330b442d7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4FEFE2E46C86D4A9898CCC49B418B36" ma:contentTypeVersion="16" ma:contentTypeDescription="Een nieuw document maken." ma:contentTypeScope="" ma:versionID="7fe18b1a06a904c6259f887bdd1a3996">
  <xsd:schema xmlns:xsd="http://www.w3.org/2001/XMLSchema" xmlns:xs="http://www.w3.org/2001/XMLSchema" xmlns:p="http://schemas.microsoft.com/office/2006/metadata/properties" xmlns:ns2="2cb1c85b-b197-48cd-8bb1-fe9e9ee0096b" xmlns:ns3="414a8a67-acf6-4b09-bb49-f84330b442d7" xmlns:ns4="5ad07612-1080-49cf-8fb2-28e7c3022d9a" targetNamespace="http://schemas.microsoft.com/office/2006/metadata/properties" ma:root="true" ma:fieldsID="0898b0b63e522cea48b096f21a662b8a" ns2:_="" ns3:_="" ns4:_="">
    <xsd:import namespace="2cb1c85b-b197-48cd-8bb1-fe9e9ee0096b"/>
    <xsd:import namespace="414a8a67-acf6-4b09-bb49-f84330b442d7"/>
    <xsd:import namespace="5ad07612-1080-49cf-8fb2-28e7c3022d9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4:SharedWithUsers" minOccurs="0"/>
                <xsd:element ref="ns4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b1c85b-b197-48cd-8bb1-fe9e9ee0096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ec6a8442-1569-46a6-a14f-f23e9ec9d84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14a8a67-acf6-4b09-bb49-f84330b442d7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248ea8ce-d6d7-4c67-93d5-dcdb41321123}" ma:internalName="TaxCatchAll" ma:showField="CatchAllData" ma:web="5ad07612-1080-49cf-8fb2-28e7c3022d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ad07612-1080-49cf-8fb2-28e7c3022d9a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65929FC-507C-4225-ADC4-799D2B4F0F6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595E054-A4D1-494E-8569-2006FB09F6F4}">
  <ds:schemaRefs>
    <ds:schemaRef ds:uri="http://schemas.openxmlformats.org/package/2006/metadata/core-properties"/>
    <ds:schemaRef ds:uri="http://schemas.microsoft.com/office/2006/documentManagement/types"/>
    <ds:schemaRef ds:uri="915d7cad-3e71-4cea-95bb-ac32222adf06"/>
    <ds:schemaRef ds:uri="http://www.w3.org/XML/1998/namespace"/>
    <ds:schemaRef ds:uri="http://purl.org/dc/dcmitype/"/>
    <ds:schemaRef ds:uri="http://purl.org/dc/elements/1.1/"/>
    <ds:schemaRef ds:uri="http://schemas.microsoft.com/office/2006/metadata/properties"/>
    <ds:schemaRef ds:uri="http://schemas.microsoft.com/office/infopath/2007/PartnerControls"/>
    <ds:schemaRef ds:uri="82ac19c3-1cff-4f70-a585-2de21a3866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1A479B1-177F-4898-BA1B-737D4E97EDCF}"/>
</file>

<file path=docProps/app.xml><?xml version="1.0" encoding="utf-8"?>
<Properties xmlns="http://schemas.openxmlformats.org/officeDocument/2006/extended-properties" xmlns:vt="http://schemas.openxmlformats.org/officeDocument/2006/docPropsVTypes">
  <Template>Achtergroen PP van zone</Template>
  <TotalTime>704</TotalTime>
  <Words>347</Words>
  <Application>Microsoft Office PowerPoint</Application>
  <PresentationFormat>Breedbeeld</PresentationFormat>
  <Paragraphs>76</Paragraphs>
  <Slides>13</Slides>
  <Notes>12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6" baseType="lpstr">
      <vt:lpstr>Arial</vt:lpstr>
      <vt:lpstr>Calibri</vt:lpstr>
      <vt:lpstr>Achtergroen PP van zone</vt:lpstr>
      <vt:lpstr>PowerPoint-presentatie</vt:lpstr>
      <vt:lpstr>Bemesting Periode 3 23/24</vt:lpstr>
      <vt:lpstr>Bemesting Periode 3 23/24</vt:lpstr>
      <vt:lpstr>Bemesting Periode 3 23/24</vt:lpstr>
      <vt:lpstr>Bemesting Periode 3 23/24</vt:lpstr>
      <vt:lpstr>Bemesting Periode 3 23/24</vt:lpstr>
      <vt:lpstr>Bemesting Periode 3 23/24</vt:lpstr>
      <vt:lpstr>Bemesting Periode 3 23/24</vt:lpstr>
      <vt:lpstr>Bemesting Periode 3 23/24</vt:lpstr>
      <vt:lpstr>Bemesting Periode 3 23/24</vt:lpstr>
      <vt:lpstr>Bemesting Periode 3 23/24</vt:lpstr>
      <vt:lpstr>Bemesting Periode 3 23/24</vt:lpstr>
      <vt:lpstr>Bemesting Periode 3 23/24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Bertus Boer</dc:creator>
  <cp:lastModifiedBy>Ben Nienhuis</cp:lastModifiedBy>
  <cp:revision>8</cp:revision>
  <dcterms:created xsi:type="dcterms:W3CDTF">2021-01-11T10:50:43Z</dcterms:created>
  <dcterms:modified xsi:type="dcterms:W3CDTF">2024-02-27T14:48:54Z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0x010100F4FEFE2E46C86D4A9898CCC49B418B36</vt:lpwstr>
  </property>
</Properties>
</file>